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edrone" userId="S::pcedrone@wtps.org::0ed67c4a-e3d0-42d5-885c-44f449e1639c" providerId="AD" clId="Web-{C03FE914-5C21-8E52-9F6E-452414885E2E}"/>
    <pc:docChg chg="modSld">
      <pc:chgData name="Patricia Cedrone" userId="S::pcedrone@wtps.org::0ed67c4a-e3d0-42d5-885c-44f449e1639c" providerId="AD" clId="Web-{C03FE914-5C21-8E52-9F6E-452414885E2E}" dt="2018-12-09T15:33:18.823" v="383" actId="20577"/>
      <pc:docMkLst>
        <pc:docMk/>
      </pc:docMkLst>
      <pc:sldChg chg="modSp">
        <pc:chgData name="Patricia Cedrone" userId="S::pcedrone@wtps.org::0ed67c4a-e3d0-42d5-885c-44f449e1639c" providerId="AD" clId="Web-{C03FE914-5C21-8E52-9F6E-452414885E2E}" dt="2018-12-09T15:25:26.912" v="54" actId="20577"/>
        <pc:sldMkLst>
          <pc:docMk/>
          <pc:sldMk cId="4233018016" sldId="256"/>
        </pc:sldMkLst>
        <pc:spChg chg="mod">
          <ac:chgData name="Patricia Cedrone" userId="S::pcedrone@wtps.org::0ed67c4a-e3d0-42d5-885c-44f449e1639c" providerId="AD" clId="Web-{C03FE914-5C21-8E52-9F6E-452414885E2E}" dt="2018-12-09T15:25:26.912" v="54" actId="20577"/>
          <ac:spMkLst>
            <pc:docMk/>
            <pc:sldMk cId="4233018016" sldId="256"/>
            <ac:spMk id="5" creationId="{00000000-0000-0000-0000-000000000000}"/>
          </ac:spMkLst>
        </pc:spChg>
      </pc:sldChg>
      <pc:sldChg chg="modSp">
        <pc:chgData name="Patricia Cedrone" userId="S::pcedrone@wtps.org::0ed67c4a-e3d0-42d5-885c-44f449e1639c" providerId="AD" clId="Web-{C03FE914-5C21-8E52-9F6E-452414885E2E}" dt="2018-12-09T15:27:02.852" v="128" actId="20577"/>
        <pc:sldMkLst>
          <pc:docMk/>
          <pc:sldMk cId="3530539402" sldId="257"/>
        </pc:sldMkLst>
        <pc:spChg chg="mod">
          <ac:chgData name="Patricia Cedrone" userId="S::pcedrone@wtps.org::0ed67c4a-e3d0-42d5-885c-44f449e1639c" providerId="AD" clId="Web-{C03FE914-5C21-8E52-9F6E-452414885E2E}" dt="2018-12-09T15:27:02.852" v="128" actId="20577"/>
          <ac:spMkLst>
            <pc:docMk/>
            <pc:sldMk cId="3530539402" sldId="257"/>
            <ac:spMk id="3" creationId="{00000000-0000-0000-0000-000000000000}"/>
          </ac:spMkLst>
        </pc:spChg>
      </pc:sldChg>
      <pc:sldChg chg="modSp">
        <pc:chgData name="Patricia Cedrone" userId="S::pcedrone@wtps.org::0ed67c4a-e3d0-42d5-885c-44f449e1639c" providerId="AD" clId="Web-{C03FE914-5C21-8E52-9F6E-452414885E2E}" dt="2018-12-09T15:27:43.901" v="192" actId="20577"/>
        <pc:sldMkLst>
          <pc:docMk/>
          <pc:sldMk cId="3961516371" sldId="258"/>
        </pc:sldMkLst>
        <pc:spChg chg="mod">
          <ac:chgData name="Patricia Cedrone" userId="S::pcedrone@wtps.org::0ed67c4a-e3d0-42d5-885c-44f449e1639c" providerId="AD" clId="Web-{C03FE914-5C21-8E52-9F6E-452414885E2E}" dt="2018-12-09T15:27:43.901" v="192" actId="20577"/>
          <ac:spMkLst>
            <pc:docMk/>
            <pc:sldMk cId="3961516371" sldId="258"/>
            <ac:spMk id="3" creationId="{00000000-0000-0000-0000-000000000000}"/>
          </ac:spMkLst>
        </pc:spChg>
      </pc:sldChg>
      <pc:sldChg chg="modSp">
        <pc:chgData name="Patricia Cedrone" userId="S::pcedrone@wtps.org::0ed67c4a-e3d0-42d5-885c-44f449e1639c" providerId="AD" clId="Web-{C03FE914-5C21-8E52-9F6E-452414885E2E}" dt="2018-12-09T15:29:32.998" v="254" actId="20577"/>
        <pc:sldMkLst>
          <pc:docMk/>
          <pc:sldMk cId="2387023427" sldId="259"/>
        </pc:sldMkLst>
        <pc:spChg chg="mod">
          <ac:chgData name="Patricia Cedrone" userId="S::pcedrone@wtps.org::0ed67c4a-e3d0-42d5-885c-44f449e1639c" providerId="AD" clId="Web-{C03FE914-5C21-8E52-9F6E-452414885E2E}" dt="2018-12-09T15:29:32.998" v="254" actId="20577"/>
          <ac:spMkLst>
            <pc:docMk/>
            <pc:sldMk cId="2387023427" sldId="259"/>
            <ac:spMk id="3" creationId="{00000000-0000-0000-0000-000000000000}"/>
          </ac:spMkLst>
        </pc:spChg>
        <pc:picChg chg="mod">
          <ac:chgData name="Patricia Cedrone" userId="S::pcedrone@wtps.org::0ed67c4a-e3d0-42d5-885c-44f449e1639c" providerId="AD" clId="Web-{C03FE914-5C21-8E52-9F6E-452414885E2E}" dt="2018-12-09T15:28:34.293" v="231" actId="1076"/>
          <ac:picMkLst>
            <pc:docMk/>
            <pc:sldMk cId="2387023427" sldId="259"/>
            <ac:picMk id="4" creationId="{00000000-0000-0000-0000-000000000000}"/>
          </ac:picMkLst>
        </pc:picChg>
      </pc:sldChg>
      <pc:sldChg chg="modSp">
        <pc:chgData name="Patricia Cedrone" userId="S::pcedrone@wtps.org::0ed67c4a-e3d0-42d5-885c-44f449e1639c" providerId="AD" clId="Web-{C03FE914-5C21-8E52-9F6E-452414885E2E}" dt="2018-12-09T15:32:58.401" v="372" actId="20577"/>
        <pc:sldMkLst>
          <pc:docMk/>
          <pc:sldMk cId="251633842" sldId="260"/>
        </pc:sldMkLst>
        <pc:spChg chg="mod">
          <ac:chgData name="Patricia Cedrone" userId="S::pcedrone@wtps.org::0ed67c4a-e3d0-42d5-885c-44f449e1639c" providerId="AD" clId="Web-{C03FE914-5C21-8E52-9F6E-452414885E2E}" dt="2018-12-09T15:32:58.401" v="372" actId="20577"/>
          <ac:spMkLst>
            <pc:docMk/>
            <pc:sldMk cId="251633842" sldId="260"/>
            <ac:spMk id="3" creationId="{00000000-0000-0000-0000-000000000000}"/>
          </ac:spMkLst>
        </pc:spChg>
      </pc:sldChg>
      <pc:sldChg chg="modSp">
        <pc:chgData name="Patricia Cedrone" userId="S::pcedrone@wtps.org::0ed67c4a-e3d0-42d5-885c-44f449e1639c" providerId="AD" clId="Web-{C03FE914-5C21-8E52-9F6E-452414885E2E}" dt="2018-12-09T15:33:18.823" v="382" actId="20577"/>
        <pc:sldMkLst>
          <pc:docMk/>
          <pc:sldMk cId="3526890090" sldId="261"/>
        </pc:sldMkLst>
        <pc:spChg chg="mod">
          <ac:chgData name="Patricia Cedrone" userId="S::pcedrone@wtps.org::0ed67c4a-e3d0-42d5-885c-44f449e1639c" providerId="AD" clId="Web-{C03FE914-5C21-8E52-9F6E-452414885E2E}" dt="2018-12-09T15:33:18.823" v="382" actId="20577"/>
          <ac:spMkLst>
            <pc:docMk/>
            <pc:sldMk cId="3526890090" sldId="261"/>
            <ac:spMk id="3" creationId="{00000000-0000-0000-0000-000000000000}"/>
          </ac:spMkLst>
        </pc:spChg>
        <pc:picChg chg="mod">
          <ac:chgData name="Patricia Cedrone" userId="S::pcedrone@wtps.org::0ed67c4a-e3d0-42d5-885c-44f449e1639c" providerId="AD" clId="Web-{C03FE914-5C21-8E52-9F6E-452414885E2E}" dt="2018-12-09T15:31:36.117" v="329" actId="1076"/>
          <ac:picMkLst>
            <pc:docMk/>
            <pc:sldMk cId="3526890090" sldId="261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Asking about your Classes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Text page 113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À quelle </a:t>
            </a:r>
            <a:r>
              <a:rPr lang="en-US" dirty="0" err="1">
                <a:latin typeface="Comic Sans MS" panose="030F0702030302020204" pitchFamily="66" charset="0"/>
              </a:rPr>
              <a:t>heure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tu</a:t>
            </a:r>
            <a:r>
              <a:rPr lang="en-US" dirty="0">
                <a:latin typeface="Comic Sans MS" panose="030F0702030302020204" pitchFamily="66" charset="0"/>
              </a:rPr>
              <a:t> as la </a:t>
            </a:r>
            <a:r>
              <a:rPr lang="en-US" dirty="0" err="1">
                <a:latin typeface="Comic Sans MS" panose="030F0702030302020204" pitchFamily="66" charset="0"/>
              </a:rPr>
              <a:t>biologie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r>
              <a:rPr lang="en-US" dirty="0">
                <a:latin typeface="Comic Sans MS" panose="030F0702030302020204" pitchFamily="66" charset="0"/>
              </a:rPr>
              <a:t>La </a:t>
            </a:r>
            <a:r>
              <a:rPr lang="en-US" dirty="0" err="1">
                <a:latin typeface="Comic Sans MS" panose="030F0702030302020204" pitchFamily="66" charset="0"/>
              </a:rPr>
              <a:t>chimie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r>
              <a:rPr lang="en-US">
                <a:latin typeface="Comic Sans MS" panose="030F0702030302020204" pitchFamily="66" charset="0"/>
              </a:rPr>
              <a:t>L'espagnol?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1" y="4352365"/>
            <a:ext cx="2048256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3991086"/>
            <a:ext cx="3971925" cy="2238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5" y="4038654"/>
            <a:ext cx="26955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Quel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cour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est-ce</a:t>
            </a:r>
            <a:r>
              <a:rPr lang="en-US" dirty="0">
                <a:latin typeface="Comic Sans MS" panose="030F0702030302020204" pitchFamily="66" charset="0"/>
              </a:rPr>
              <a:t> que </a:t>
            </a:r>
            <a:r>
              <a:rPr lang="en-US" dirty="0" err="1">
                <a:latin typeface="Comic Sans MS" panose="030F0702030302020204" pitchFamily="66" charset="0"/>
              </a:rPr>
              <a:t>tu</a:t>
            </a:r>
            <a:r>
              <a:rPr lang="en-US" dirty="0">
                <a:latin typeface="Comic Sans MS" panose="030F0702030302020204" pitchFamily="66" charset="0"/>
              </a:rPr>
              <a:t> as</a:t>
            </a:r>
            <a:r>
              <a:rPr lang="en-US" dirty="0">
                <a:latin typeface="Comic Sans MS"/>
              </a:rPr>
              <a:t> à 9 </a:t>
            </a:r>
            <a:r>
              <a:rPr lang="en-US" dirty="0" err="1">
                <a:latin typeface="Comic Sans MS"/>
              </a:rPr>
              <a:t>heures</a:t>
            </a:r>
            <a:r>
              <a:rPr lang="en-US" dirty="0">
                <a:latin typeface="Comic Sans MS"/>
              </a:rPr>
              <a:t>?</a:t>
            </a:r>
            <a:endParaRPr lang="en-US" dirty="0">
              <a:latin typeface="Tw Cen MT"/>
            </a:endParaRPr>
          </a:p>
          <a:p>
            <a:r>
              <a:rPr lang="en-US" dirty="0">
                <a:latin typeface="Comic Sans MS"/>
              </a:rPr>
              <a:t>À 10 </a:t>
            </a:r>
            <a:r>
              <a:rPr lang="en-US" dirty="0" err="1">
                <a:latin typeface="Comic Sans MS"/>
              </a:rPr>
              <a:t>heures</a:t>
            </a:r>
            <a:r>
              <a:rPr lang="en-US" dirty="0">
                <a:latin typeface="Comic Sans MS"/>
              </a:rPr>
              <a:t> et </a:t>
            </a:r>
            <a:r>
              <a:rPr lang="en-US" dirty="0" err="1">
                <a:latin typeface="Comic Sans MS"/>
              </a:rPr>
              <a:t>demie</a:t>
            </a:r>
            <a:r>
              <a:rPr lang="en-US" dirty="0">
                <a:latin typeface="Comic Sans MS"/>
              </a:rPr>
              <a:t>?</a:t>
            </a:r>
          </a:p>
          <a:p>
            <a:r>
              <a:rPr lang="en-US" dirty="0">
                <a:latin typeface="Comic Sans MS"/>
              </a:rPr>
              <a:t>À midi?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01" y="4181475"/>
            <a:ext cx="2124075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01" y="4329112"/>
            <a:ext cx="190500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26" y="3886760"/>
            <a:ext cx="2401396" cy="24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Quel</a:t>
            </a:r>
            <a:r>
              <a:rPr lang="en-US" sz="2400" dirty="0">
                <a:latin typeface="Comic Sans MS"/>
              </a:rPr>
              <a:t> jour </a:t>
            </a:r>
            <a:r>
              <a:rPr lang="en-US" sz="2400" dirty="0" err="1">
                <a:latin typeface="Comic Sans MS"/>
              </a:rPr>
              <a:t>est-ce</a:t>
            </a:r>
            <a:r>
              <a:rPr lang="en-US" sz="2400" dirty="0">
                <a:latin typeface="Comic Sans MS"/>
              </a:rPr>
              <a:t> que </a:t>
            </a:r>
            <a:r>
              <a:rPr lang="en-US" sz="2400" dirty="0" err="1">
                <a:latin typeface="Comic Sans MS"/>
              </a:rPr>
              <a:t>tu</a:t>
            </a:r>
            <a:r>
              <a:rPr lang="en-US" sz="2400" dirty="0">
                <a:latin typeface="Comic Sans MS"/>
              </a:rPr>
              <a:t> as </a:t>
            </a:r>
            <a:r>
              <a:rPr lang="en-US" sz="2400" dirty="0" err="1">
                <a:latin typeface="Comic Sans MS"/>
              </a:rPr>
              <a:t>l'histoire</a:t>
            </a:r>
            <a:r>
              <a:rPr lang="en-US" sz="2400" dirty="0">
                <a:latin typeface="Comic Sans MS"/>
              </a:rPr>
              <a:t>?</a:t>
            </a:r>
            <a:endParaRPr lang="en-US" dirty="0"/>
          </a:p>
          <a:p>
            <a:r>
              <a:rPr lang="en-US" sz="2400" dirty="0" err="1">
                <a:latin typeface="Comic Sans MS"/>
              </a:rPr>
              <a:t>L'informatique</a:t>
            </a:r>
            <a:r>
              <a:rPr lang="en-US" sz="2400" dirty="0">
                <a:latin typeface="Comic Sans MS"/>
              </a:rPr>
              <a:t>?</a:t>
            </a:r>
          </a:p>
          <a:p>
            <a:r>
              <a:rPr lang="en-US" sz="2400" dirty="0" err="1">
                <a:latin typeface="Comic Sans MS"/>
              </a:rPr>
              <a:t>L'allemand</a:t>
            </a:r>
            <a:r>
              <a:rPr lang="en-US" sz="2400" dirty="0">
                <a:latin typeface="Comic Sans MS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31" y="618517"/>
            <a:ext cx="2191781" cy="377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" y="4589209"/>
            <a:ext cx="1493048" cy="1687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62" y="4150298"/>
            <a:ext cx="3270619" cy="256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25" y="4589209"/>
            <a:ext cx="3454400" cy="19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Quand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/>
              </a:rPr>
              <a:t>est-ce</a:t>
            </a:r>
            <a:r>
              <a:rPr lang="en-US" sz="2400" dirty="0">
                <a:latin typeface="Comic Sans MS"/>
              </a:rPr>
              <a:t> que </a:t>
            </a:r>
            <a:r>
              <a:rPr lang="en-US" sz="2400" dirty="0" err="1">
                <a:latin typeface="Comic Sans MS"/>
              </a:rPr>
              <a:t>tu</a:t>
            </a:r>
            <a:r>
              <a:rPr lang="en-US" sz="2400" dirty="0">
                <a:latin typeface="Comic Sans MS"/>
              </a:rPr>
              <a:t> as le </a:t>
            </a:r>
            <a:r>
              <a:rPr lang="en-US" sz="2400" dirty="0" err="1">
                <a:latin typeface="Comic Sans MS"/>
              </a:rPr>
              <a:t>français</a:t>
            </a:r>
            <a:r>
              <a:rPr lang="en-US" sz="2400" dirty="0">
                <a:latin typeface="Comic Sans MS"/>
              </a:rPr>
              <a:t>?</a:t>
            </a:r>
          </a:p>
          <a:p>
            <a:r>
              <a:rPr lang="en-US" sz="2400" dirty="0" err="1">
                <a:latin typeface="Comic Sans MS"/>
              </a:rPr>
              <a:t>L'anglais</a:t>
            </a:r>
            <a:r>
              <a:rPr lang="en-US" sz="2400" dirty="0">
                <a:latin typeface="Comic Sans MS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05" y="2514576"/>
            <a:ext cx="3444240" cy="2281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3991087"/>
            <a:ext cx="3926541" cy="26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J'AI la PHYSIQUE À 2 HEURES.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J'AI les MATHS À UNE HEURE.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03" y="2752893"/>
            <a:ext cx="2686050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417953"/>
            <a:ext cx="3591822" cy="21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latin typeface="Comic Sans MS" panose="030F0702030302020204" pitchFamily="66" charset="0"/>
              </a:rPr>
              <a:t>J'ai</a:t>
            </a:r>
            <a:r>
              <a:rPr lang="en-US" sz="2800" dirty="0">
                <a:latin typeface="Comic Sans MS" panose="030F0702030302020204" pitchFamily="66" charset="0"/>
              </a:rPr>
              <a:t> </a:t>
            </a:r>
            <a:r>
              <a:rPr lang="en-US" sz="2800" dirty="0" err="1">
                <a:latin typeface="Comic Sans MS" panose="030F0702030302020204" pitchFamily="66" charset="0"/>
              </a:rPr>
              <a:t>l'éducation</a:t>
            </a:r>
            <a:r>
              <a:rPr lang="en-US" sz="2800" dirty="0">
                <a:latin typeface="Comic Sans MS" panose="030F0702030302020204" pitchFamily="66" charset="0"/>
              </a:rPr>
              <a:t> musicale </a:t>
            </a:r>
            <a:r>
              <a:rPr lang="en-US" sz="2800" dirty="0" err="1">
                <a:latin typeface="Comic Sans MS" panose="030F0702030302020204" pitchFamily="66" charset="0"/>
              </a:rPr>
              <a:t>mercredi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err="1">
                <a:latin typeface="Comic Sans MS" panose="030F0702030302020204" pitchFamily="66" charset="0"/>
              </a:rPr>
              <a:t>J'ai</a:t>
            </a:r>
            <a:r>
              <a:rPr lang="en-US" sz="2800">
                <a:latin typeface="Comic Sans MS" panose="030F0702030302020204" pitchFamily="66" charset="0"/>
              </a:rPr>
              <a:t> l'EPS </a:t>
            </a:r>
            <a:r>
              <a:rPr lang="en-US" sz="2800" dirty="0" err="1">
                <a:latin typeface="Comic Sans MS" panose="030F0702030302020204" pitchFamily="66" charset="0"/>
              </a:rPr>
              <a:t>jeudi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45" y="2055528"/>
            <a:ext cx="203835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0" y="4434147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</TotalTime>
  <Words>112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Asking about your Classes Text page 113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about your Classes Text page 113</dc:title>
  <dc:creator>Patricia Cedrone</dc:creator>
  <cp:lastModifiedBy>Patricia Cedrone</cp:lastModifiedBy>
  <cp:revision>102</cp:revision>
  <dcterms:created xsi:type="dcterms:W3CDTF">2015-12-22T15:14:15Z</dcterms:created>
  <dcterms:modified xsi:type="dcterms:W3CDTF">2018-12-09T15:33:23Z</dcterms:modified>
</cp:coreProperties>
</file>